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b4db9a3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b4db9a3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75466f2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875466f2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875466f2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875466f2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875466f2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875466f2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875466f2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875466f2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75466f2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875466f2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75466f2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75466f2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b4db9a3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b4db9a3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b4db9a38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b4db9a38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Alert,Confirm and prompt box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787825" y="1538725"/>
            <a:ext cx="4946400" cy="1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user clicks on the button alert them with the message “Hello, Welcome to Dataisgood”.</a:t>
            </a:r>
            <a:endParaRPr sz="1800"/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667275" y="5254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20500" y="1275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pop-up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boxes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each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Alert Box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Confirm Box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Prompt Box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of pop-up boxes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07150" y="1284675"/>
            <a:ext cx="5127300" cy="32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Alert box with a specified message and an OK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want to make sure information comes through to the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Takes the focus away from the current window, and forces the browser to read the message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prevents the user from accessing other parts of the page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07150" y="3432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Alert() box: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06275" y="1284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window.alert(Text which you want to display”);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window.alert() method can be written without the window prefix.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alert()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28800" y="1305325"/>
            <a:ext cx="49611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Dialog box with a specified message, along with an OK and a Cancel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to verify or accept something.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has to click either "OK" or "Cancel" to proceed.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akes the focus away from the current window, and forces the browser to read the message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879525" y="3639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Confirm box():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yntax: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window.confirm(“Sometext”);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window.confirm() method can be written without the window prefix.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confirm():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18400" y="1307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if you want the user to input a value before entering a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will have to click either "OK" or "Cancel"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clicks "OK" the box returns input value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 clicks "Cancel" the box returns null.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0745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Prompt Box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07450" y="1456650"/>
            <a:ext cx="5842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window.prompt("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sometext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","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defaultText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window.prompt() method can be written without the window prefix.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prompt: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